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3" r:id="rId3"/>
    <p:sldId id="257" r:id="rId4"/>
    <p:sldId id="258" r:id="rId5"/>
    <p:sldId id="259" r:id="rId6"/>
    <p:sldId id="260" r:id="rId7"/>
    <p:sldId id="276" r:id="rId8"/>
    <p:sldId id="261" r:id="rId9"/>
    <p:sldId id="262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7" r:id="rId20"/>
    <p:sldId id="278" r:id="rId21"/>
    <p:sldId id="282" r:id="rId22"/>
    <p:sldId id="279" r:id="rId23"/>
    <p:sldId id="280" r:id="rId24"/>
    <p:sldId id="281" r:id="rId25"/>
    <p:sldId id="265" r:id="rId2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654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52.png"/><Relationship Id="rId12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54.png"/><Relationship Id="rId5" Type="http://schemas.openxmlformats.org/officeDocument/2006/relationships/image" Target="../media/image51.png"/><Relationship Id="rId10" Type="http://schemas.microsoft.com/office/2007/relationships/hdphoto" Target="../media/hdphoto4.wdp"/><Relationship Id="rId4" Type="http://schemas.openxmlformats.org/officeDocument/2006/relationships/image" Target="../media/image50.png"/><Relationship Id="rId9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905000" y="1855304"/>
            <a:ext cx="14401800" cy="8382000"/>
            <a:chOff x="5924755" y="3817689"/>
            <a:chExt cx="5801410" cy="333208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4755" y="3817689"/>
              <a:ext cx="5801410" cy="333208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677400" y="921042"/>
            <a:ext cx="7672328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</a:t>
            </a:r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SHOPPING -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7948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SHOPPING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-738034" y="1896457"/>
            <a:ext cx="8343656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PROCEDURE 생성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22" y="3212527"/>
            <a:ext cx="10279587" cy="66553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157" y="2794718"/>
            <a:ext cx="13941899" cy="303458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456" y="3155963"/>
            <a:ext cx="10896600" cy="713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4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7948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SHOPPING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-738034" y="1896457"/>
            <a:ext cx="8343656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PROCEDURE 생성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49" y="2583543"/>
            <a:ext cx="9107651" cy="76912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26" y="2954745"/>
            <a:ext cx="17726970" cy="450825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79"/>
          <a:stretch/>
        </p:blipFill>
        <p:spPr>
          <a:xfrm>
            <a:off x="1828800" y="5208871"/>
            <a:ext cx="16280296" cy="433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79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7948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SHOPPING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-738034" y="1896457"/>
            <a:ext cx="8343656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PROCEDURE 생성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88" y="2568634"/>
            <a:ext cx="6896317" cy="76912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212527"/>
            <a:ext cx="17706324" cy="450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6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4300"/>
            <a:ext cx="17022512" cy="1041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7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7948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SHOPPING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-990600" y="1813193"/>
            <a:ext cx="834365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TRIGGER 생성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64565"/>
            <a:ext cx="11953290" cy="71542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644" y="2781300"/>
            <a:ext cx="10394417" cy="56990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400715"/>
            <a:ext cx="14628135" cy="577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26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7948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SHOPPING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-738034" y="1896457"/>
            <a:ext cx="8343656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PROCEDURE 생성</a:t>
            </a:r>
            <a:endParaRPr 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487706" y="2806231"/>
            <a:ext cx="13111213" cy="7230388"/>
            <a:chOff x="487706" y="2806231"/>
            <a:chExt cx="13111213" cy="723038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706" y="2806231"/>
              <a:ext cx="13111213" cy="661024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706" y="9271530"/>
              <a:ext cx="8808694" cy="765089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85" y="4297196"/>
            <a:ext cx="17702689" cy="471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39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7948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SHOPPING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-990600" y="1813193"/>
            <a:ext cx="834365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TRIGGER 생성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76280"/>
            <a:ext cx="17486742" cy="45050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442" y="2278867"/>
            <a:ext cx="12733558" cy="71647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50" y="5007330"/>
            <a:ext cx="17748842" cy="44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46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7948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SHOPPING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-738034" y="1896457"/>
            <a:ext cx="8343656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PROCEDURE 생성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85" y="2857500"/>
            <a:ext cx="10116664" cy="661024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2150825"/>
            <a:ext cx="9984848" cy="57894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113" y="2112913"/>
            <a:ext cx="8322217" cy="809941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353" y="3374211"/>
            <a:ext cx="13106400" cy="626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05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7948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SHOPPING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-738034" y="1896457"/>
            <a:ext cx="8343656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PROCEDURE 생성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09" y="3258107"/>
            <a:ext cx="14823879" cy="52381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939836"/>
            <a:ext cx="10640965" cy="64522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693829"/>
            <a:ext cx="14543802" cy="574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0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7948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SHOPPING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-1676400" y="1931389"/>
            <a:ext cx="834365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VIEW 생성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81339"/>
            <a:ext cx="17595953" cy="49202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956" y="4991100"/>
            <a:ext cx="16394198" cy="462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4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SHOPPING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295400" y="3502744"/>
            <a:ext cx="12723741" cy="4028888"/>
            <a:chOff x="1678059" y="3476812"/>
            <a:chExt cx="11836072" cy="333208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8059" y="3476812"/>
              <a:ext cx="11836072" cy="333208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-626146" y="1896457"/>
            <a:ext cx="7672328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SEQUENCE 생성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01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7948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SHOPPING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-1676400" y="1931389"/>
            <a:ext cx="834365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VIEW 생성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33565"/>
            <a:ext cx="17595953" cy="30158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955" y="6183078"/>
            <a:ext cx="16394198" cy="251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58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7948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SHOPPING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-1676400" y="1931389"/>
            <a:ext cx="834365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VIEW 생성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75" y="2980220"/>
            <a:ext cx="17349493" cy="65828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30" y="2832664"/>
            <a:ext cx="10229551" cy="41444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257" y="3298739"/>
            <a:ext cx="6930146" cy="488076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725523"/>
            <a:ext cx="8323021" cy="616203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221" y="5638058"/>
            <a:ext cx="8948071" cy="563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24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7948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SHOPPING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-1676400" y="1931389"/>
            <a:ext cx="834365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VIEW</a:t>
            </a:r>
            <a:r>
              <a:rPr lang="ko-KR" altLang="en-US" sz="5000" dirty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 </a:t>
            </a:r>
            <a:r>
              <a:rPr lang="ko-KR" alt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조회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49" y="3086100"/>
            <a:ext cx="12573000" cy="664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5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7948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SHOPPING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-1676400" y="1931389"/>
            <a:ext cx="834365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VIEW</a:t>
            </a:r>
            <a:r>
              <a:rPr lang="ko-KR" altLang="en-US" sz="5000" dirty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 </a:t>
            </a:r>
            <a:r>
              <a:rPr lang="ko-KR" alt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조회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913132"/>
            <a:ext cx="15856609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4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7948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SHOPPING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-1676400" y="1931389"/>
            <a:ext cx="834365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VIEW</a:t>
            </a:r>
            <a:r>
              <a:rPr lang="ko-KR" altLang="en-US" sz="5000" dirty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 </a:t>
            </a:r>
            <a:r>
              <a:rPr lang="ko-KR" alt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조회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922018"/>
            <a:ext cx="15856609" cy="554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8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398065"/>
            <a:ext cx="18288000" cy="79029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3" name="그룹 1003"/>
          <p:cNvGrpSpPr/>
          <p:nvPr/>
        </p:nvGrpSpPr>
        <p:grpSpPr>
          <a:xfrm>
            <a:off x="2063006" y="2680346"/>
            <a:ext cx="3625346" cy="3476986"/>
            <a:chOff x="2721428" y="2885714"/>
            <a:chExt cx="3700000" cy="3700000"/>
          </a:xfrm>
          <a:solidFill>
            <a:schemeClr val="accent3">
              <a:lumMod val="20000"/>
              <a:lumOff val="80000"/>
            </a:schemeClr>
          </a:solidFill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5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1428" y="2885714"/>
              <a:ext cx="3700000" cy="3700000"/>
            </a:xfrm>
            <a:prstGeom prst="rect">
              <a:avLst/>
            </a:prstGeom>
            <a:grpFill/>
          </p:spPr>
        </p:pic>
      </p:grpSp>
      <p:sp>
        <p:nvSpPr>
          <p:cNvPr id="22" name="Object 22"/>
          <p:cNvSpPr txBox="1"/>
          <p:nvPr/>
        </p:nvSpPr>
        <p:spPr>
          <a:xfrm>
            <a:off x="1192006" y="332980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242424"/>
                </a:solidFill>
                <a:latin typeface="THELuxGoEB" pitchFamily="34" charset="0"/>
                <a:cs typeface="THELuxGoEB" pitchFamily="34" charset="0"/>
              </a:rPr>
              <a:t>05. 자체 평가 의견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410223" y="4003340"/>
            <a:ext cx="4930911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ko-KR" altLang="en-US" sz="4800" b="1" dirty="0" smtClean="0">
                <a:latin typeface="THELuxGoR" pitchFamily="34" charset="0"/>
              </a:rPr>
              <a:t>테이블 정규화</a:t>
            </a:r>
            <a:endParaRPr lang="en-US" sz="48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7324" y="2285026"/>
            <a:ext cx="4238207" cy="4238207"/>
          </a:xfrm>
          <a:prstGeom prst="rect">
            <a:avLst/>
          </a:prstGeom>
        </p:spPr>
      </p:pic>
      <p:grpSp>
        <p:nvGrpSpPr>
          <p:cNvPr id="30" name="그룹 29"/>
          <p:cNvGrpSpPr/>
          <p:nvPr/>
        </p:nvGrpSpPr>
        <p:grpSpPr>
          <a:xfrm>
            <a:off x="6075931" y="4355576"/>
            <a:ext cx="5987858" cy="4321388"/>
            <a:chOff x="6075931" y="4355576"/>
            <a:chExt cx="5987858" cy="4321388"/>
          </a:xfrm>
        </p:grpSpPr>
        <p:cxnSp>
          <p:nvCxnSpPr>
            <p:cNvPr id="24" name="직선 연결선 23"/>
            <p:cNvCxnSpPr/>
            <p:nvPr/>
          </p:nvCxnSpPr>
          <p:spPr>
            <a:xfrm>
              <a:off x="6191011" y="4355576"/>
              <a:ext cx="5872778" cy="4321388"/>
            </a:xfrm>
            <a:prstGeom prst="line">
              <a:avLst/>
            </a:prstGeom>
            <a:ln w="412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>
              <a:stCxn id="49" idx="1"/>
            </p:cNvCxnSpPr>
            <p:nvPr/>
          </p:nvCxnSpPr>
          <p:spPr>
            <a:xfrm flipH="1">
              <a:off x="6075931" y="4404131"/>
              <a:ext cx="5933814" cy="4272833"/>
            </a:xfrm>
            <a:prstGeom prst="line">
              <a:avLst/>
            </a:prstGeom>
            <a:ln w="412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Object 15"/>
          <p:cNvSpPr txBox="1"/>
          <p:nvPr/>
        </p:nvSpPr>
        <p:spPr>
          <a:xfrm>
            <a:off x="12009745" y="3988632"/>
            <a:ext cx="4930911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ko-KR" altLang="en-US" sz="4800" b="1" dirty="0" smtClean="0">
                <a:latin typeface="THELuxGoR" pitchFamily="34" charset="0"/>
              </a:rPr>
              <a:t>주문 취소 기능</a:t>
            </a:r>
            <a:endParaRPr lang="en-US" sz="4800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92" y="6894120"/>
            <a:ext cx="3392880" cy="3392880"/>
          </a:xfrm>
          <a:prstGeom prst="rect">
            <a:avLst/>
          </a:prstGeom>
        </p:spPr>
      </p:pic>
      <p:sp>
        <p:nvSpPr>
          <p:cNvPr id="51" name="Object 15"/>
          <p:cNvSpPr txBox="1"/>
          <p:nvPr/>
        </p:nvSpPr>
        <p:spPr>
          <a:xfrm>
            <a:off x="1328675" y="7780511"/>
            <a:ext cx="4930911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ko-KR" altLang="en-US" sz="4800" b="1" dirty="0" smtClean="0">
                <a:latin typeface="THELuxGoR" pitchFamily="34" charset="0"/>
              </a:rPr>
              <a:t>복잡한 수식 단순화와 분리</a:t>
            </a:r>
            <a:endParaRPr lang="en-US" sz="4800" b="1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-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8015" y="6412201"/>
            <a:ext cx="3596824" cy="3596824"/>
          </a:xfrm>
          <a:prstGeom prst="rect">
            <a:avLst/>
          </a:prstGeom>
        </p:spPr>
      </p:pic>
      <p:sp>
        <p:nvSpPr>
          <p:cNvPr id="55" name="Object 15"/>
          <p:cNvSpPr txBox="1"/>
          <p:nvPr/>
        </p:nvSpPr>
        <p:spPr>
          <a:xfrm>
            <a:off x="12037819" y="7767970"/>
            <a:ext cx="4930911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ko-KR" altLang="en-US" sz="4800" b="1" dirty="0" smtClean="0">
                <a:latin typeface="THELuxGoR" pitchFamily="34" charset="0"/>
              </a:rPr>
              <a:t>여러 품목 주문 문제 해결</a:t>
            </a:r>
            <a:endParaRPr lang="en-US" sz="4800" b="1" dirty="0"/>
          </a:p>
        </p:txBody>
      </p:sp>
      <p:grpSp>
        <p:nvGrpSpPr>
          <p:cNvPr id="8" name="그룹 7"/>
          <p:cNvGrpSpPr/>
          <p:nvPr/>
        </p:nvGrpSpPr>
        <p:grpSpPr>
          <a:xfrm>
            <a:off x="7111192" y="4404131"/>
            <a:ext cx="3993359" cy="3993359"/>
            <a:chOff x="11176629" y="5530153"/>
            <a:chExt cx="3993359" cy="399335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176629" y="5530153"/>
              <a:ext cx="3993359" cy="3993359"/>
              <a:chOff x="11176629" y="5530153"/>
              <a:chExt cx="3993359" cy="399335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176629" y="5530153"/>
                <a:ext cx="3993359" cy="3993359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3116" y="5715568"/>
              <a:ext cx="3578142" cy="357814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SHOPPING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309785" y="2821790"/>
            <a:ext cx="15666144" cy="6799025"/>
            <a:chOff x="1309785" y="2821790"/>
            <a:chExt cx="15666144" cy="679902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9785" y="2821790"/>
              <a:ext cx="15666144" cy="679902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-274498" y="1896457"/>
            <a:ext cx="5562438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TABLE 생성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SHOPPING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742606" y="2953229"/>
            <a:ext cx="16800503" cy="5655742"/>
            <a:chOff x="742606" y="2953229"/>
            <a:chExt cx="16800503" cy="565574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2606" y="2953229"/>
              <a:ext cx="16800503" cy="565574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-274498" y="1896457"/>
            <a:ext cx="5562438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TABLE 생성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SHOPPING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230370" y="2789821"/>
            <a:ext cx="15824974" cy="7066094"/>
            <a:chOff x="1230370" y="2789821"/>
            <a:chExt cx="15824974" cy="706609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0370" y="2789821"/>
              <a:ext cx="15824974" cy="706609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-274498" y="1896457"/>
            <a:ext cx="5562438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TABLE 생성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SHOPPING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904998" y="3173438"/>
            <a:ext cx="16475718" cy="6106830"/>
            <a:chOff x="904998" y="3173438"/>
            <a:chExt cx="16475718" cy="610683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998" y="3173438"/>
              <a:ext cx="16475718" cy="610683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-274498" y="1896457"/>
            <a:ext cx="5562438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TABLE 생성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SHOPPING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38200" y="3623832"/>
            <a:ext cx="16475718" cy="2523938"/>
            <a:chOff x="838200" y="3623832"/>
            <a:chExt cx="16475718" cy="252393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3623832"/>
              <a:ext cx="16475718" cy="252393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52575" y="2009262"/>
            <a:ext cx="5562438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</a:t>
            </a:r>
            <a:r>
              <a:rPr lang="ko-KR" alt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기초 사용자 등록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4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7948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SHOPPING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-738034" y="1896457"/>
            <a:ext cx="8343656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PROCEDURE 생성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52575" y="2937145"/>
            <a:ext cx="9791748" cy="7037322"/>
            <a:chOff x="652575" y="2937145"/>
            <a:chExt cx="9791748" cy="7037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575" y="2937145"/>
              <a:ext cx="9791748" cy="70373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80274" y="2129552"/>
            <a:ext cx="6620925" cy="2573683"/>
            <a:chOff x="7380274" y="2129552"/>
            <a:chExt cx="6620925" cy="25736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80274" y="2129552"/>
              <a:ext cx="6620925" cy="25736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29101" y="3416393"/>
            <a:ext cx="6171429" cy="5695208"/>
            <a:chOff x="11129101" y="3416393"/>
            <a:chExt cx="6171429" cy="56952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29101" y="3416393"/>
              <a:ext cx="6171429" cy="569520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7948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SHOPPING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-738034" y="1896457"/>
            <a:ext cx="8343656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PROCEDURE 생성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52575" y="2937145"/>
            <a:ext cx="9791748" cy="7037322"/>
            <a:chOff x="652575" y="2937145"/>
            <a:chExt cx="9791748" cy="7037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575" y="2937145"/>
              <a:ext cx="9791748" cy="70373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20586" y="1945117"/>
            <a:ext cx="11451179" cy="6131716"/>
            <a:chOff x="6728472" y="1896457"/>
            <a:chExt cx="11451179" cy="61317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28472" y="1896457"/>
              <a:ext cx="11451179" cy="61317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91710" y="5448300"/>
            <a:ext cx="10383368" cy="4703124"/>
            <a:chOff x="7796283" y="5142857"/>
            <a:chExt cx="10383368" cy="47031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96283" y="5142857"/>
              <a:ext cx="10383368" cy="470312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226</Words>
  <Application>Microsoft Office PowerPoint</Application>
  <PresentationFormat>사용자 지정</PresentationFormat>
  <Paragraphs>73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?? ??</vt:lpstr>
      <vt:lpstr>Noto Sans CJK KR Medium</vt:lpstr>
      <vt:lpstr>THELuxGoEB</vt:lpstr>
      <vt:lpstr>THELuxGoM</vt:lpstr>
      <vt:lpstr>THELuxGoR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KB</cp:lastModifiedBy>
  <cp:revision>12</cp:revision>
  <dcterms:created xsi:type="dcterms:W3CDTF">2023-04-06T12:22:40Z</dcterms:created>
  <dcterms:modified xsi:type="dcterms:W3CDTF">2023-04-07T00:27:18Z</dcterms:modified>
</cp:coreProperties>
</file>